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3" y="3000833"/>
            <a:ext cx="8915399" cy="1126283"/>
          </a:xfrm>
          <a:solidFill>
            <a:srgbClr val="92D05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By Zeke</a:t>
            </a:r>
            <a:endParaRPr lang="en-US" dirty="0"/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Brooklyn Bridge | Brooklyn Bridge taken from the Brookly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2" y="4147456"/>
            <a:ext cx="3614057" cy="271054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12913" y="738052"/>
            <a:ext cx="8915399" cy="226278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Brooklyn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Bridge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1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819">
        <p14:vortex dir="r"/>
      </p:transition>
    </mc:Choice>
    <mc:Fallback>
      <p:transition spd="slow" advTm="9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15105"/>
            <a:ext cx="8911687" cy="1280890"/>
          </a:xfr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Length, Height, and Wideness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95995"/>
            <a:ext cx="8915400" cy="401782"/>
          </a:xfr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/>
              <a:t>The Brooklyn </a:t>
            </a:r>
            <a:r>
              <a:rPr lang="en-US" dirty="0" smtClean="0"/>
              <a:t>Bridge </a:t>
            </a:r>
            <a:r>
              <a:rPr lang="en-US" dirty="0" smtClean="0"/>
              <a:t>is 5,989 feet long ,132 feet above water, and 85 feet wide</a:t>
            </a:r>
            <a:endParaRPr lang="en-US" dirty="0"/>
          </a:p>
        </p:txBody>
      </p:sp>
      <p:pic>
        <p:nvPicPr>
          <p:cNvPr id="4" name="Picture 3" descr="Do tax and expenditure limits hinder the condition of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2763984"/>
            <a:ext cx="5995851" cy="39956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92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949">
        <p14:vortex dir="r"/>
      </p:transition>
    </mc:Choice>
    <mc:Fallback>
      <p:transition spd="slow" advTm="9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Interesting Facts about the Brooklyn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Brige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211" y="1938251"/>
            <a:ext cx="8343401" cy="975360"/>
          </a:xfrm>
          <a:solidFill>
            <a:schemeClr val="bg2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Connects </a:t>
            </a:r>
            <a:r>
              <a:rPr lang="en-US" dirty="0" smtClean="0">
                <a:solidFill>
                  <a:srgbClr val="FFFF00"/>
                </a:solidFill>
              </a:rPr>
              <a:t>Manhattan and Brooklyn</a:t>
            </a:r>
            <a:r>
              <a:rPr lang="en-US" dirty="0" smtClean="0">
                <a:solidFill>
                  <a:srgbClr val="FFFF00"/>
                </a:solidFill>
              </a:rPr>
              <a:t>, goes </a:t>
            </a:r>
            <a:r>
              <a:rPr lang="en-US" dirty="0" smtClean="0">
                <a:solidFill>
                  <a:srgbClr val="FFFF00"/>
                </a:solidFill>
              </a:rPr>
              <a:t>over east river</a:t>
            </a:r>
            <a:r>
              <a:rPr lang="en-US" dirty="0" smtClean="0">
                <a:solidFill>
                  <a:srgbClr val="FFFF00"/>
                </a:solidFill>
              </a:rPr>
              <a:t>, 24 </a:t>
            </a:r>
            <a:r>
              <a:rPr lang="en-US" dirty="0" smtClean="0">
                <a:solidFill>
                  <a:srgbClr val="FFFF00"/>
                </a:solidFill>
              </a:rPr>
              <a:t>people died during construction,150,000 vehicles cross </a:t>
            </a:r>
            <a:r>
              <a:rPr lang="en-US" dirty="0" smtClean="0">
                <a:solidFill>
                  <a:srgbClr val="FFFF00"/>
                </a:solidFill>
              </a:rPr>
              <a:t>everyday, has </a:t>
            </a:r>
            <a:r>
              <a:rPr lang="en-US" dirty="0" smtClean="0">
                <a:solidFill>
                  <a:srgbClr val="FFFF00"/>
                </a:solidFill>
              </a:rPr>
              <a:t>granite towers and steel cables</a:t>
            </a:r>
            <a:r>
              <a:rPr lang="en-US" dirty="0" smtClean="0">
                <a:solidFill>
                  <a:srgbClr val="FFFF00"/>
                </a:solidFill>
              </a:rPr>
              <a:t>, and </a:t>
            </a:r>
            <a:r>
              <a:rPr lang="en-US" dirty="0" smtClean="0">
                <a:solidFill>
                  <a:srgbClr val="FFFF00"/>
                </a:solidFill>
              </a:rPr>
              <a:t>workers paid pennies a day.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File:Brooklyn Bridge panorama.jp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2" y="3453938"/>
            <a:ext cx="10713912" cy="302648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822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945">
        <p14:vortex dir="r"/>
      </p:transition>
    </mc:Choice>
    <mc:Fallback>
      <p:transition spd="slow" advTm="8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Location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1687" cy="75922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The Brooklyn Bridge is in New York City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Do tax and expenditure limits hinder the condition of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033" y="2830409"/>
            <a:ext cx="6043748" cy="402759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25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4205">
        <p14:vortex dir="r"/>
      </p:transition>
    </mc:Choice>
    <mc:Fallback>
      <p:transition spd="slow" advTm="14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st of covered bridges - Wikipedi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49738"/>
            <a:ext cx="4505172" cy="1924936"/>
          </a:xfrm>
          <a:ln>
            <a:solidFill>
              <a:srgbClr val="FF0000"/>
            </a:solidFill>
          </a:ln>
        </p:spPr>
      </p:pic>
      <p:pic>
        <p:nvPicPr>
          <p:cNvPr id="6" name="Picture 5" descr="Brooklyn Bridge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66" y="4449738"/>
            <a:ext cx="6826014" cy="19249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Brooklyn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vs</a:t>
            </a:r>
            <a:r>
              <a:rPr lang="en-US" dirty="0" err="1" smtClean="0"/>
              <a:t>.</a:t>
            </a:r>
            <a:r>
              <a:rPr lang="en-US" dirty="0" err="1" smtClean="0">
                <a:solidFill>
                  <a:srgbClr val="FFC000"/>
                </a:solidFill>
              </a:rPr>
              <a:t>Chengyang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321" y="3928494"/>
            <a:ext cx="8856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Brooklyn Bridge </a:t>
            </a:r>
            <a:r>
              <a:rPr lang="en-US" dirty="0" smtClean="0">
                <a:solidFill>
                  <a:srgbClr val="FF0000"/>
                </a:solidFill>
              </a:rPr>
              <a:t>is 1,760.443 meters larger than the </a:t>
            </a:r>
            <a:r>
              <a:rPr lang="en-US" dirty="0" err="1" smtClean="0">
                <a:solidFill>
                  <a:srgbClr val="FFC000"/>
                </a:solidFill>
              </a:rPr>
              <a:t>Chengyang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Bridge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11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770">
        <p14:vortex dir="r"/>
      </p:transition>
    </mc:Choice>
    <mc:Fallback>
      <p:transition spd="slow" advTm="87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233" y="1305622"/>
            <a:ext cx="1912983" cy="1754326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Researched and Produced </a:t>
            </a:r>
            <a:r>
              <a:rPr lang="en-US" dirty="0" smtClean="0">
                <a:solidFill>
                  <a:srgbClr val="00B050"/>
                </a:solidFill>
              </a:rPr>
              <a:t>by  Zeke at </a:t>
            </a:r>
            <a:r>
              <a:rPr lang="en-US" dirty="0" smtClean="0">
                <a:solidFill>
                  <a:srgbClr val="00B0F0"/>
                </a:solidFill>
              </a:rPr>
              <a:t>Buck Lake in </a:t>
            </a:r>
            <a:r>
              <a:rPr lang="en-US" dirty="0" smtClean="0">
                <a:solidFill>
                  <a:srgbClr val="FF0000"/>
                </a:solidFill>
              </a:rPr>
              <a:t>Tallahassee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Florida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File:375 Pearl Street and Brooklyn Bridge viewed from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08" y="2970715"/>
            <a:ext cx="5563892" cy="37110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69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6888">
        <p14:vortex dir="r"/>
      </p:transition>
    </mc:Choice>
    <mc:Fallback>
      <p:transition spd="slow" advTm="6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2.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0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1|1.8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3|0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2310</TotalTime>
  <Words>100</Words>
  <Application>Microsoft Office PowerPoint</Application>
  <PresentationFormat>Widescreen</PresentationFormat>
  <Paragraphs>11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Brooklyn Bridge</vt:lpstr>
      <vt:lpstr>Length, Height, and Wideness</vt:lpstr>
      <vt:lpstr>Interesting Facts about the Brooklyn Brige</vt:lpstr>
      <vt:lpstr>Location</vt:lpstr>
      <vt:lpstr>Brooklyn vs.Chengyang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Brooklyn Brige</dc:title>
  <dc:creator>Martin, Ezekiel</dc:creator>
  <cp:lastModifiedBy>Martin, Ezekiel</cp:lastModifiedBy>
  <cp:revision>50</cp:revision>
  <dcterms:created xsi:type="dcterms:W3CDTF">2019-10-07T15:21:28Z</dcterms:created>
  <dcterms:modified xsi:type="dcterms:W3CDTF">2019-10-31T15:40:52Z</dcterms:modified>
</cp:coreProperties>
</file>